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4" autoAdjust="0"/>
    <p:restoredTop sz="86381" autoAdjust="0"/>
  </p:normalViewPr>
  <p:slideViewPr>
    <p:cSldViewPr snapToGrid="0">
      <p:cViewPr varScale="1">
        <p:scale>
          <a:sx n="58" d="100"/>
          <a:sy n="58" d="100"/>
        </p:scale>
        <p:origin x="8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33855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b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endParaRPr kumimoji="1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628650" y="176645"/>
            <a:ext cx="7886700" cy="41029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ja-JP" sz="3100" dirty="0"/>
              <a:t>日本看護科学学会　</a:t>
            </a:r>
            <a:r>
              <a:rPr lang="en-US" altLang="ja-JP" sz="3100" dirty="0">
                <a:latin typeface="+mn-ea"/>
                <a:ea typeface="+mn-ea"/>
              </a:rPr>
              <a:t>COI</a:t>
            </a:r>
            <a:r>
              <a:rPr lang="ja-JP" altLang="ja-JP" sz="3100" dirty="0">
                <a:latin typeface="+mn-ea"/>
                <a:ea typeface="+mn-ea"/>
              </a:rPr>
              <a:t>　</a:t>
            </a:r>
            <a:r>
              <a:rPr lang="ja-JP" altLang="ja-JP" sz="3100" dirty="0"/>
              <a:t>開示</a:t>
            </a:r>
            <a:br>
              <a:rPr lang="ja-JP" altLang="ja-JP" sz="2700" dirty="0"/>
            </a:br>
            <a:r>
              <a:rPr lang="ja-JP" altLang="en-US" sz="2700" dirty="0"/>
              <a:t>　</a:t>
            </a:r>
            <a:r>
              <a:rPr lang="ja-JP" altLang="ja-JP" sz="2700" dirty="0"/>
              <a:t>筆頭者氏名</a:t>
            </a:r>
            <a:br>
              <a:rPr lang="ja-JP" altLang="ja-JP" sz="2700" dirty="0"/>
            </a:br>
            <a:r>
              <a:rPr lang="ja-JP" altLang="en-US" sz="2700" dirty="0"/>
              <a:t>　</a:t>
            </a:r>
            <a:r>
              <a:rPr lang="ja-JP" altLang="ja-JP" sz="2700" dirty="0"/>
              <a:t>所属名</a:t>
            </a:r>
            <a:br>
              <a:rPr lang="en-US" altLang="ja-JP" sz="2700" dirty="0"/>
            </a:br>
            <a:r>
              <a:rPr lang="ja-JP" altLang="en-US" sz="2700" dirty="0"/>
              <a:t>　共同演者氏名　○○</a:t>
            </a:r>
            <a:r>
              <a:rPr lang="en-US" altLang="ja-JP" sz="2800" baseline="30000" dirty="0"/>
              <a:t>1)</a:t>
            </a:r>
            <a:r>
              <a:rPr lang="en-US" altLang="ja-JP" sz="2700" dirty="0"/>
              <a:t>,</a:t>
            </a:r>
            <a:r>
              <a:rPr lang="ja-JP" altLang="en-US" sz="2700" dirty="0"/>
              <a:t>　△△</a:t>
            </a:r>
            <a:r>
              <a:rPr lang="ja-JP" altLang="en-US" sz="2700" baseline="30000" dirty="0"/>
              <a:t>２）</a:t>
            </a:r>
            <a:br>
              <a:rPr lang="en-US" altLang="ja-JP" sz="2700" dirty="0"/>
            </a:br>
            <a:r>
              <a:rPr lang="ja-JP" altLang="en-US" sz="2700" dirty="0"/>
              <a:t>　所属名　</a:t>
            </a:r>
            <a:r>
              <a:rPr lang="ja-JP" altLang="en-US" sz="2700" baseline="30000" dirty="0"/>
              <a:t>１）</a:t>
            </a:r>
            <a:r>
              <a:rPr lang="en-US" altLang="ja-JP" sz="2700" dirty="0"/>
              <a:t>…</a:t>
            </a:r>
            <a:r>
              <a:rPr lang="ja-JP" altLang="en-US" sz="2700" dirty="0"/>
              <a:t> </a:t>
            </a:r>
            <a:r>
              <a:rPr lang="en-US" altLang="ja-JP" sz="2700" dirty="0"/>
              <a:t>, </a:t>
            </a:r>
            <a:r>
              <a:rPr lang="ja-JP" altLang="en-US" sz="2700" baseline="30000" dirty="0"/>
              <a:t>２）</a:t>
            </a:r>
            <a:r>
              <a:rPr lang="en-US" altLang="ja-JP" sz="2700" dirty="0"/>
              <a:t>…</a:t>
            </a:r>
            <a:br>
              <a:rPr lang="en-US" altLang="ja-JP" sz="2700" dirty="0"/>
            </a:br>
            <a:r>
              <a:rPr lang="ja-JP" altLang="en-US" sz="2700" dirty="0"/>
              <a:t>　</a:t>
            </a:r>
            <a:endParaRPr kumimoji="1" lang="ja-JP" altLang="en-US" sz="3200" dirty="0"/>
          </a:p>
        </p:txBody>
      </p:sp>
      <p:sp>
        <p:nvSpPr>
          <p:cNvPr id="4" name="縦書きテキスト プレースホルダー 3"/>
          <p:cNvSpPr>
            <a:spLocks noGrp="1"/>
          </p:cNvSpPr>
          <p:nvPr>
            <p:ph type="body" orient="vert" idx="1"/>
          </p:nvPr>
        </p:nvSpPr>
        <p:spPr>
          <a:xfrm>
            <a:off x="628650" y="4408713"/>
            <a:ext cx="7886700" cy="1836223"/>
          </a:xfrm>
        </p:spPr>
        <p:txBody>
          <a:bodyPr vert="horz">
            <a:normAutofit/>
          </a:bodyPr>
          <a:lstStyle/>
          <a:p>
            <a:r>
              <a:rPr lang="ja-JP" altLang="ja-JP" sz="2400" dirty="0"/>
              <a:t>筆頭演者</a:t>
            </a:r>
            <a:r>
              <a:rPr lang="ja-JP" altLang="en-US" sz="2400" dirty="0"/>
              <a:t>及び共同演者</a:t>
            </a:r>
            <a:r>
              <a:rPr lang="ja-JP" altLang="ja-JP" sz="2400" dirty="0"/>
              <a:t>は日本看護科学学会への</a:t>
            </a:r>
            <a:r>
              <a:rPr lang="en-US" altLang="ja-JP" sz="2400" dirty="0"/>
              <a:t>COI</a:t>
            </a:r>
            <a:r>
              <a:rPr lang="ja-JP" altLang="ja-JP" sz="2400" dirty="0"/>
              <a:t>自己申告を完了しています。</a:t>
            </a:r>
            <a:br>
              <a:rPr lang="en-US" altLang="ja-JP" sz="2400" dirty="0"/>
            </a:br>
            <a:r>
              <a:rPr lang="ja-JP" altLang="ja-JP" sz="2400" dirty="0"/>
              <a:t>演題発表に関連し、開示すべき</a:t>
            </a:r>
            <a:r>
              <a:rPr lang="en-US" altLang="ja-JP" sz="2400" dirty="0"/>
              <a:t>COI</a:t>
            </a:r>
            <a:r>
              <a:rPr lang="ja-JP" altLang="ja-JP" sz="2400" dirty="0"/>
              <a:t>関係にある</a:t>
            </a:r>
            <a:br>
              <a:rPr lang="en-US" altLang="ja-JP" sz="2400" dirty="0"/>
            </a:br>
            <a:r>
              <a:rPr lang="ja-JP" altLang="ja-JP" sz="2400" dirty="0"/>
              <a:t>企業・組織および団体等はありません。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87492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1413</TotalTime>
  <Words>82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日本看護科学学会　COI　開示 　筆頭者氏名 　所属名 　共同演者氏名　○○1),　△△２） 　所属名　１）… , ２）…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takahashi</cp:lastModifiedBy>
  <cp:revision>39</cp:revision>
  <cp:lastPrinted>2016-01-06T10:50:11Z</cp:lastPrinted>
  <dcterms:created xsi:type="dcterms:W3CDTF">2015-12-20T07:30:22Z</dcterms:created>
  <dcterms:modified xsi:type="dcterms:W3CDTF">2024-03-27T02:01:32Z</dcterms:modified>
</cp:coreProperties>
</file>