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86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415637"/>
            <a:ext cx="7886700" cy="3719945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</a:t>
            </a: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</a:t>
            </a: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(JANS) </a:t>
            </a: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Name of Co-Presenter:</a:t>
            </a:r>
            <a:r>
              <a:rPr lang="ja-JP" altLang="en-US" sz="2800" dirty="0"/>
              <a:t> ○○</a:t>
            </a:r>
            <a:r>
              <a:rPr lang="en-US" altLang="ja-JP" sz="3200" baseline="30000" dirty="0"/>
              <a:t>1)</a:t>
            </a:r>
            <a:r>
              <a:rPr lang="en-US" altLang="ja-JP" sz="2800" dirty="0"/>
              <a:t>,</a:t>
            </a:r>
            <a:r>
              <a:rPr lang="ja-JP" altLang="en-US" sz="2800" dirty="0"/>
              <a:t>　△△</a:t>
            </a:r>
            <a:r>
              <a:rPr lang="ja-JP" altLang="en-US" sz="2800" baseline="30000" dirty="0"/>
              <a:t>２）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r>
              <a:rPr lang="ja-JP" altLang="en-US" sz="2800" baseline="30000" dirty="0"/>
              <a:t>１）</a:t>
            </a:r>
            <a:r>
              <a:rPr lang="en-US" altLang="ja-JP" sz="2800" dirty="0"/>
              <a:t>…</a:t>
            </a:r>
            <a:r>
              <a:rPr lang="ja-JP" altLang="en-US" sz="2800" dirty="0"/>
              <a:t> </a:t>
            </a:r>
            <a:r>
              <a:rPr lang="en-US" altLang="ja-JP" sz="2800" dirty="0"/>
              <a:t>, </a:t>
            </a:r>
            <a:r>
              <a:rPr lang="ja-JP" altLang="en-US" sz="2800" baseline="30000" dirty="0"/>
              <a:t>２）</a:t>
            </a:r>
            <a:r>
              <a:rPr lang="en-US" altLang="ja-JP" sz="2800" dirty="0"/>
              <a:t>…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br>
              <a:rPr lang="en-US" altLang="ja-JP" sz="3600" dirty="0"/>
            </a:br>
            <a:r>
              <a:rPr lang="ja-JP" altLang="en-US" sz="3600" dirty="0"/>
              <a:t>　　　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3701845"/>
            <a:ext cx="8284691" cy="2615827"/>
          </a:xfrm>
        </p:spPr>
        <p:txBody>
          <a:bodyPr>
            <a:normAutofit/>
          </a:bodyPr>
          <a:lstStyle/>
          <a:p>
            <a:r>
              <a:rPr lang="en-US" dirty="0"/>
              <a:t>The Lead Presenter and Co-presenter(s) have completed COI disclosure to the Japan Academy of Nursing Science.</a:t>
            </a:r>
            <a:endParaRPr lang="en-US" altLang="ja-JP" dirty="0"/>
          </a:p>
          <a:p>
            <a:r>
              <a:rPr lang="en-US" altLang="ja-JP" dirty="0"/>
              <a:t>There</a:t>
            </a:r>
            <a:r>
              <a:rPr lang="ja-JP" altLang="en-US" dirty="0"/>
              <a:t> </a:t>
            </a:r>
            <a:r>
              <a:rPr lang="en-US" altLang="ja-JP" dirty="0"/>
              <a:t>are</a:t>
            </a:r>
            <a:r>
              <a:rPr lang="ja-JP" altLang="en-US" dirty="0"/>
              <a:t> </a:t>
            </a:r>
            <a:r>
              <a:rPr lang="en-US" altLang="ja-JP" dirty="0"/>
              <a:t>no</a:t>
            </a:r>
            <a:r>
              <a:rPr lang="ja-JP" altLang="en-US" dirty="0"/>
              <a:t> </a:t>
            </a:r>
            <a:r>
              <a:rPr lang="en-AU" altLang="ja-JP" dirty="0"/>
              <a:t>entities or relationships, </a:t>
            </a:r>
            <a:r>
              <a:rPr lang="en-US" altLang="ja-JP" dirty="0"/>
              <a:t>etc.</a:t>
            </a:r>
            <a:r>
              <a:rPr lang="ja-JP" altLang="en-US" dirty="0"/>
              <a:t> </a:t>
            </a:r>
            <a:r>
              <a:rPr lang="en-US" altLang="ja-JP" dirty="0"/>
              <a:t>presenting a potential</a:t>
            </a:r>
            <a:r>
              <a:rPr lang="ja-JP" altLang="en-US" dirty="0"/>
              <a:t> </a:t>
            </a:r>
            <a:r>
              <a:rPr lang="en-US" altLang="ja-JP" dirty="0"/>
              <a:t>conflict</a:t>
            </a:r>
            <a:r>
              <a:rPr lang="ja-JP" altLang="en-US" dirty="0"/>
              <a:t> </a:t>
            </a:r>
            <a:r>
              <a:rPr lang="en-US" altLang="ja-JP" dirty="0"/>
              <a:t>of</a:t>
            </a:r>
            <a:r>
              <a:rPr lang="ja-JP" altLang="en-US" dirty="0"/>
              <a:t> </a:t>
            </a:r>
            <a:r>
              <a:rPr lang="en-US" altLang="ja-JP" dirty="0"/>
              <a:t>interest</a:t>
            </a:r>
            <a:r>
              <a:rPr lang="ja-JP" altLang="en-US" dirty="0"/>
              <a:t> </a:t>
            </a:r>
            <a:r>
              <a:rPr lang="en-US" altLang="ja-JP" dirty="0"/>
              <a:t>requiring</a:t>
            </a:r>
            <a:r>
              <a:rPr lang="ja-JP" altLang="en-US" dirty="0"/>
              <a:t> </a:t>
            </a:r>
            <a:r>
              <a:rPr lang="en-US" altLang="ja-JP" dirty="0"/>
              <a:t>disclosure</a:t>
            </a:r>
            <a:r>
              <a:rPr lang="ja-JP" altLang="en-US" dirty="0"/>
              <a:t> </a:t>
            </a:r>
            <a:r>
              <a:rPr lang="en-US" altLang="ja-JP" dirty="0"/>
              <a:t>in</a:t>
            </a:r>
            <a:r>
              <a:rPr lang="ja-JP" altLang="en-US" dirty="0"/>
              <a:t> </a:t>
            </a:r>
            <a:r>
              <a:rPr lang="en-US" altLang="ja-JP" dirty="0"/>
              <a:t>relation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this</a:t>
            </a:r>
            <a:r>
              <a:rPr lang="ja-JP" altLang="en-US" dirty="0"/>
              <a:t> </a:t>
            </a:r>
            <a:r>
              <a:rPr lang="en-US" altLang="ja-JP" dirty="0"/>
              <a:t>presentation.</a:t>
            </a:r>
          </a:p>
        </p:txBody>
      </p:sp>
    </p:spTree>
    <p:extLst>
      <p:ext uri="{BB962C8B-B14F-4D97-AF65-F5344CB8AC3E}">
        <p14:creationId xmlns:p14="http://schemas.microsoft.com/office/powerpoint/2010/main" val="1821108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92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 JAPAN ACADEMY OF NURSING SCIENCE (JANS)  COI Disclosure   Name of Lead Presenter:    Affiliation:    Name of Co-Presenter: ○○1),　△△２）    Affiliation:１）… , ２）… 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takahashi</cp:lastModifiedBy>
  <cp:revision>39</cp:revision>
  <cp:lastPrinted>2016-01-06T10:50:11Z</cp:lastPrinted>
  <dcterms:created xsi:type="dcterms:W3CDTF">2015-12-20T07:30:22Z</dcterms:created>
  <dcterms:modified xsi:type="dcterms:W3CDTF">2024-03-27T02:01:55Z</dcterms:modified>
</cp:coreProperties>
</file>